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B1A019F7-F831-4D93-ACAE-A4B6922F6E36}" type="datetimeFigureOut">
              <a:rPr lang="en-IN" smtClean="0"/>
              <a:t>25-12-2023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0C59888-12F8-496B-B5AE-121357D666DB}" type="slidenum">
              <a:rPr lang="en-IN" smtClean="0"/>
              <a:t>‹#›</a:t>
            </a:fld>
            <a:endParaRPr lang="en-IN"/>
          </a:p>
        </p:txBody>
      </p:sp>
    </p:spTree>
    <p:extLst>
      <p:ext uri="{BB962C8B-B14F-4D97-AF65-F5344CB8AC3E}">
        <p14:creationId xmlns:p14="http://schemas.microsoft.com/office/powerpoint/2010/main" val="1309569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1A019F7-F831-4D93-ACAE-A4B6922F6E36}" type="datetimeFigureOut">
              <a:rPr lang="en-IN" smtClean="0"/>
              <a:t>25-12-2023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0C59888-12F8-496B-B5AE-121357D666DB}" type="slidenum">
              <a:rPr lang="en-IN" smtClean="0"/>
              <a:t>‹#›</a:t>
            </a:fld>
            <a:endParaRPr lang="en-IN"/>
          </a:p>
        </p:txBody>
      </p:sp>
    </p:spTree>
    <p:extLst>
      <p:ext uri="{BB962C8B-B14F-4D97-AF65-F5344CB8AC3E}">
        <p14:creationId xmlns:p14="http://schemas.microsoft.com/office/powerpoint/2010/main" val="2638905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A019F7-F831-4D93-ACAE-A4B6922F6E36}" type="datetimeFigureOut">
              <a:rPr lang="en-IN" smtClean="0"/>
              <a:t>25-12-2023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0C59888-12F8-496B-B5AE-121357D666DB}" type="slidenum">
              <a:rPr lang="en-IN" smtClean="0"/>
              <a:t>‹#›</a:t>
            </a:fld>
            <a:endParaRPr lang="en-IN"/>
          </a:p>
        </p:txBody>
      </p:sp>
    </p:spTree>
    <p:extLst>
      <p:ext uri="{BB962C8B-B14F-4D97-AF65-F5344CB8AC3E}">
        <p14:creationId xmlns:p14="http://schemas.microsoft.com/office/powerpoint/2010/main" val="3332103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B1A019F7-F831-4D93-ACAE-A4B6922F6E36}" type="datetimeFigureOut">
              <a:rPr lang="en-IN" smtClean="0"/>
              <a:t>25-12-2023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0C59888-12F8-496B-B5AE-121357D666DB}" type="slidenum">
              <a:rPr lang="en-IN" smtClean="0"/>
              <a:t>‹#›</a:t>
            </a:fld>
            <a:endParaRPr lang="en-IN"/>
          </a:p>
        </p:txBody>
      </p:sp>
    </p:spTree>
    <p:extLst>
      <p:ext uri="{BB962C8B-B14F-4D97-AF65-F5344CB8AC3E}">
        <p14:creationId xmlns:p14="http://schemas.microsoft.com/office/powerpoint/2010/main" val="3839654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B1A019F7-F831-4D93-ACAE-A4B6922F6E36}" type="datetimeFigureOut">
              <a:rPr lang="en-IN" smtClean="0"/>
              <a:t>25-12-2023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0C59888-12F8-496B-B5AE-121357D666DB}" type="slidenum">
              <a:rPr lang="en-IN" smtClean="0"/>
              <a:t>‹#›</a:t>
            </a:fld>
            <a:endParaRPr lang="en-IN"/>
          </a:p>
        </p:txBody>
      </p:sp>
    </p:spTree>
    <p:extLst>
      <p:ext uri="{BB962C8B-B14F-4D97-AF65-F5344CB8AC3E}">
        <p14:creationId xmlns:p14="http://schemas.microsoft.com/office/powerpoint/2010/main" val="2518049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B1A019F7-F831-4D93-ACAE-A4B6922F6E36}" type="datetimeFigureOut">
              <a:rPr lang="en-IN" smtClean="0"/>
              <a:t>25-12-2023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0C59888-12F8-496B-B5AE-121357D666DB}" type="slidenum">
              <a:rPr lang="en-IN" smtClean="0"/>
              <a:t>‹#›</a:t>
            </a:fld>
            <a:endParaRPr lang="en-IN"/>
          </a:p>
        </p:txBody>
      </p:sp>
    </p:spTree>
    <p:extLst>
      <p:ext uri="{BB962C8B-B14F-4D97-AF65-F5344CB8AC3E}">
        <p14:creationId xmlns:p14="http://schemas.microsoft.com/office/powerpoint/2010/main" val="612660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A019F7-F831-4D93-ACAE-A4B6922F6E36}" type="datetimeFigureOut">
              <a:rPr lang="en-IN" smtClean="0"/>
              <a:t>25-12-2023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0C59888-12F8-496B-B5AE-121357D666DB}" type="slidenum">
              <a:rPr lang="en-IN" smtClean="0"/>
              <a:t>‹#›</a:t>
            </a:fld>
            <a:endParaRPr lang="en-IN"/>
          </a:p>
        </p:txBody>
      </p:sp>
    </p:spTree>
    <p:extLst>
      <p:ext uri="{BB962C8B-B14F-4D97-AF65-F5344CB8AC3E}">
        <p14:creationId xmlns:p14="http://schemas.microsoft.com/office/powerpoint/2010/main" val="3981733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A019F7-F831-4D93-ACAE-A4B6922F6E36}" type="datetimeFigureOut">
              <a:rPr lang="en-IN" smtClean="0"/>
              <a:t>25-12-2023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0C59888-12F8-496B-B5AE-121357D666DB}" type="slidenum">
              <a:rPr lang="en-IN" smtClean="0"/>
              <a:t>‹#›</a:t>
            </a:fld>
            <a:endParaRPr lang="en-IN"/>
          </a:p>
        </p:txBody>
      </p:sp>
    </p:spTree>
    <p:extLst>
      <p:ext uri="{BB962C8B-B14F-4D97-AF65-F5344CB8AC3E}">
        <p14:creationId xmlns:p14="http://schemas.microsoft.com/office/powerpoint/2010/main" val="3092328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A019F7-F831-4D93-ACAE-A4B6922F6E36}" type="datetimeFigureOut">
              <a:rPr lang="en-IN" smtClean="0"/>
              <a:t>25-12-2023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0C59888-12F8-496B-B5AE-121357D666DB}" type="slidenum">
              <a:rPr lang="en-IN" smtClean="0"/>
              <a:t>‹#›</a:t>
            </a:fld>
            <a:endParaRPr lang="en-IN"/>
          </a:p>
        </p:txBody>
      </p:sp>
    </p:spTree>
    <p:extLst>
      <p:ext uri="{BB962C8B-B14F-4D97-AF65-F5344CB8AC3E}">
        <p14:creationId xmlns:p14="http://schemas.microsoft.com/office/powerpoint/2010/main" val="4202941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1A019F7-F831-4D93-ACAE-A4B6922F6E36}" type="datetimeFigureOut">
              <a:rPr lang="en-IN" smtClean="0"/>
              <a:t>25-12-2023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0C59888-12F8-496B-B5AE-121357D666DB}" type="slidenum">
              <a:rPr lang="en-IN" smtClean="0"/>
              <a:t>‹#›</a:t>
            </a:fld>
            <a:endParaRPr lang="en-IN"/>
          </a:p>
        </p:txBody>
      </p:sp>
    </p:spTree>
    <p:extLst>
      <p:ext uri="{BB962C8B-B14F-4D97-AF65-F5344CB8AC3E}">
        <p14:creationId xmlns:p14="http://schemas.microsoft.com/office/powerpoint/2010/main" val="1769057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1A019F7-F831-4D93-ACAE-A4B6922F6E36}" type="datetimeFigureOut">
              <a:rPr lang="en-IN" smtClean="0"/>
              <a:t>25-12-2023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0C59888-12F8-496B-B5AE-121357D666DB}" type="slidenum">
              <a:rPr lang="en-IN" smtClean="0"/>
              <a:t>‹#›</a:t>
            </a:fld>
            <a:endParaRPr lang="en-IN"/>
          </a:p>
        </p:txBody>
      </p:sp>
    </p:spTree>
    <p:extLst>
      <p:ext uri="{BB962C8B-B14F-4D97-AF65-F5344CB8AC3E}">
        <p14:creationId xmlns:p14="http://schemas.microsoft.com/office/powerpoint/2010/main" val="2218317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A019F7-F831-4D93-ACAE-A4B6922F6E36}" type="datetimeFigureOut">
              <a:rPr lang="en-IN" smtClean="0"/>
              <a:t>25-12-2023</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C59888-12F8-496B-B5AE-121357D666DB}" type="slidenum">
              <a:rPr lang="en-IN" smtClean="0"/>
              <a:t>‹#›</a:t>
            </a:fld>
            <a:endParaRPr lang="en-IN"/>
          </a:p>
        </p:txBody>
      </p:sp>
    </p:spTree>
    <p:extLst>
      <p:ext uri="{BB962C8B-B14F-4D97-AF65-F5344CB8AC3E}">
        <p14:creationId xmlns:p14="http://schemas.microsoft.com/office/powerpoint/2010/main" val="9091174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brush-solution.com/industrial-brush-tufting-machin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brush-solution.com/2-axis-brush-tufting-machine/" TargetMode="External"/><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hyperlink" Target="https://brush-solution.com/3-axis-brush-tufting-machine/" TargetMode="External"/><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hyperlink" Target="https://brush-solution.com/4-axis-brush-tufting-machine/" TargetMode="External"/><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hyperlink" Target="https://brush-solution.com/5-axis-brush-tufting-machine/" TargetMode="External"/><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hyperlink" Target="https://brush-solution.com/drilling-and-tufting-brush-machine/" TargetMode="External"/><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brush-solution.com/plastic-injection-mould/" TargetMode="External"/><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31640" y="4509120"/>
            <a:ext cx="5112568" cy="936104"/>
          </a:xfrm>
        </p:spPr>
        <p:txBody>
          <a:bodyPr>
            <a:normAutofit/>
          </a:bodyPr>
          <a:lstStyle/>
          <a:p>
            <a:r>
              <a:rPr lang="en-IN" b="1" dirty="0" smtClean="0">
                <a:solidFill>
                  <a:srgbClr val="FF0000"/>
                </a:solidFill>
              </a:rPr>
              <a:t>     Sharma </a:t>
            </a:r>
            <a:r>
              <a:rPr lang="en-IN" b="1" dirty="0">
                <a:solidFill>
                  <a:srgbClr val="FF0000"/>
                </a:solidFill>
              </a:rPr>
              <a:t>&amp; Sons</a:t>
            </a:r>
            <a:endParaRPr lang="en-IN" dirty="0"/>
          </a:p>
        </p:txBody>
      </p:sp>
      <p:sp>
        <p:nvSpPr>
          <p:cNvPr id="3" name="Subtitle 2"/>
          <p:cNvSpPr>
            <a:spLocks noGrp="1"/>
          </p:cNvSpPr>
          <p:nvPr>
            <p:ph type="subTitle" idx="1"/>
          </p:nvPr>
        </p:nvSpPr>
        <p:spPr>
          <a:xfrm>
            <a:off x="1331640" y="5301208"/>
            <a:ext cx="6400800" cy="1320552"/>
          </a:xfrm>
        </p:spPr>
        <p:txBody>
          <a:bodyPr>
            <a:normAutofit fontScale="85000" lnSpcReduction="20000"/>
          </a:bodyPr>
          <a:lstStyle/>
          <a:p>
            <a:endParaRPr lang="en-IN" b="1" dirty="0" smtClean="0">
              <a:solidFill>
                <a:srgbClr val="0070C0"/>
              </a:solidFill>
            </a:endParaRPr>
          </a:p>
          <a:p>
            <a:r>
              <a:rPr lang="en-IN" b="1" dirty="0">
                <a:solidFill>
                  <a:srgbClr val="0070C0"/>
                </a:solidFill>
              </a:rPr>
              <a:t> </a:t>
            </a:r>
            <a:r>
              <a:rPr lang="en-IN" b="1" dirty="0" smtClean="0">
                <a:solidFill>
                  <a:srgbClr val="0070C0"/>
                </a:solidFill>
              </a:rPr>
              <a:t>  </a:t>
            </a:r>
            <a:r>
              <a:rPr lang="en-IN" b="1" dirty="0" smtClean="0">
                <a:solidFill>
                  <a:srgbClr val="0070C0"/>
                </a:solidFill>
              </a:rPr>
              <a:t>Brush </a:t>
            </a:r>
            <a:r>
              <a:rPr lang="en-IN" b="1" dirty="0" smtClean="0">
                <a:solidFill>
                  <a:schemeClr val="accent1">
                    <a:lumMod val="75000"/>
                  </a:schemeClr>
                </a:solidFill>
              </a:rPr>
              <a:t>Tufting</a:t>
            </a:r>
            <a:r>
              <a:rPr lang="en-IN" b="1" dirty="0" smtClean="0">
                <a:solidFill>
                  <a:srgbClr val="0070C0"/>
                </a:solidFill>
              </a:rPr>
              <a:t> Machine Manufacturer</a:t>
            </a:r>
          </a:p>
          <a:p>
            <a:r>
              <a:rPr lang="en-IN" b="1" dirty="0" smtClean="0">
                <a:solidFill>
                  <a:srgbClr val="0070C0"/>
                </a:solidFill>
              </a:rPr>
              <a:t> &amp; Supplier</a:t>
            </a:r>
          </a:p>
          <a:p>
            <a:endParaRPr lang="en-IN"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58" y="-12576"/>
            <a:ext cx="9177358" cy="4089648"/>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6216" y="4293096"/>
            <a:ext cx="2627784" cy="809625"/>
          </a:xfrm>
          <a:prstGeom prst="rect">
            <a:avLst/>
          </a:prstGeom>
        </p:spPr>
      </p:pic>
    </p:spTree>
    <p:extLst>
      <p:ext uri="{BB962C8B-B14F-4D97-AF65-F5344CB8AC3E}">
        <p14:creationId xmlns:p14="http://schemas.microsoft.com/office/powerpoint/2010/main" val="3805733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9712" y="274638"/>
            <a:ext cx="4320480" cy="1143000"/>
          </a:xfrm>
        </p:spPr>
        <p:txBody>
          <a:bodyPr/>
          <a:lstStyle/>
          <a:p>
            <a:r>
              <a:rPr lang="en-IN" b="1" dirty="0" smtClean="0">
                <a:solidFill>
                  <a:srgbClr val="FF0000"/>
                </a:solidFill>
              </a:rPr>
              <a:t>   </a:t>
            </a:r>
            <a:r>
              <a:rPr lang="en-IN" b="1" u="sng" dirty="0" smtClean="0">
                <a:solidFill>
                  <a:srgbClr val="FF0000"/>
                </a:solidFill>
              </a:rPr>
              <a:t>About Us</a:t>
            </a:r>
            <a:endParaRPr lang="en-IN" u="sng" dirty="0"/>
          </a:p>
        </p:txBody>
      </p:sp>
      <p:sp>
        <p:nvSpPr>
          <p:cNvPr id="3" name="Content Placeholder 2"/>
          <p:cNvSpPr>
            <a:spLocks noGrp="1"/>
          </p:cNvSpPr>
          <p:nvPr>
            <p:ph idx="1"/>
          </p:nvPr>
        </p:nvSpPr>
        <p:spPr>
          <a:xfrm>
            <a:off x="467544" y="1844824"/>
            <a:ext cx="8229600" cy="4525963"/>
          </a:xfrm>
        </p:spPr>
        <p:txBody>
          <a:bodyPr>
            <a:normAutofit fontScale="85000" lnSpcReduction="20000"/>
          </a:bodyPr>
          <a:lstStyle/>
          <a:p>
            <a:r>
              <a:rPr lang="en-US" sz="2200" dirty="0" smtClean="0"/>
              <a:t>Sharma &amp; Son’s is a leading manufacturing, Suppling high quality range of </a:t>
            </a:r>
            <a:r>
              <a:rPr lang="en-US" sz="2200" b="1" dirty="0" smtClean="0">
                <a:hlinkClick r:id="rId2"/>
              </a:rPr>
              <a:t>brush tufting machine</a:t>
            </a:r>
            <a:r>
              <a:rPr lang="en-US" sz="2200" dirty="0" smtClean="0"/>
              <a:t>.</a:t>
            </a:r>
          </a:p>
          <a:p>
            <a:pPr marL="0" indent="0">
              <a:buNone/>
            </a:pPr>
            <a:endParaRPr lang="en-US" sz="2200" dirty="0" smtClean="0"/>
          </a:p>
          <a:p>
            <a:r>
              <a:rPr lang="en-US" sz="2200" dirty="0" smtClean="0"/>
              <a:t>A brush tufting machine is a specialized piece of equipment used for the automated production of brushes.</a:t>
            </a:r>
          </a:p>
          <a:p>
            <a:endParaRPr lang="en-US" sz="2200" dirty="0"/>
          </a:p>
          <a:p>
            <a:r>
              <a:rPr lang="en-US" sz="2200" dirty="0" smtClean="0"/>
              <a:t>It is designed to insert tufts or bundles of bristles into a brush base or backing material.</a:t>
            </a:r>
          </a:p>
          <a:p>
            <a:endParaRPr lang="en-US" sz="2200" dirty="0"/>
          </a:p>
          <a:p>
            <a:r>
              <a:rPr lang="en-US" sz="2200" dirty="0" smtClean="0"/>
              <a:t>The tufting machine's operation is typically controlled by a control panel or computer interface, allowing operators to set parameters such as tufting speed, bristle length, and tufting pattern. The automation and precision offered by brush tufting machines enable efficient and consistent production of brushes in various industries, including cleaning, cosmetics, industrial applications, and art.</a:t>
            </a:r>
            <a:endParaRPr lang="en-US" sz="2000" dirty="0" smtClean="0"/>
          </a:p>
          <a:p>
            <a:endParaRPr lang="en-US" sz="2000" dirty="0"/>
          </a:p>
          <a:p>
            <a:r>
              <a:rPr lang="en-US" sz="2000" dirty="0" smtClean="0"/>
              <a:t>Types of </a:t>
            </a:r>
            <a:r>
              <a:rPr lang="en-US" sz="2200" dirty="0" smtClean="0"/>
              <a:t>brush tufting machine are shown in next slide.  </a:t>
            </a:r>
            <a:endParaRPr lang="en-US" sz="2200" dirty="0" smtClean="0"/>
          </a:p>
          <a:p>
            <a:endParaRPr lang="en-IN" sz="24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4207" y="188640"/>
            <a:ext cx="2627071" cy="809625"/>
          </a:xfrm>
          <a:prstGeom prst="rect">
            <a:avLst/>
          </a:prstGeom>
        </p:spPr>
      </p:pic>
    </p:spTree>
    <p:extLst>
      <p:ext uri="{BB962C8B-B14F-4D97-AF65-F5344CB8AC3E}">
        <p14:creationId xmlns:p14="http://schemas.microsoft.com/office/powerpoint/2010/main" val="4283946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435224"/>
            <a:ext cx="4680520" cy="982413"/>
          </a:xfrm>
        </p:spPr>
        <p:txBody>
          <a:bodyPr/>
          <a:lstStyle/>
          <a:p>
            <a:r>
              <a:rPr lang="en-IN" b="1" dirty="0" smtClean="0">
                <a:solidFill>
                  <a:srgbClr val="FF0000"/>
                </a:solidFill>
              </a:rPr>
              <a:t>      </a:t>
            </a:r>
            <a:r>
              <a:rPr lang="en-IN" b="1" u="sng" dirty="0" smtClean="0">
                <a:solidFill>
                  <a:srgbClr val="FF0000"/>
                </a:solidFill>
              </a:rPr>
              <a:t>Our Products</a:t>
            </a:r>
            <a:endParaRPr lang="en-IN" u="sng" dirty="0"/>
          </a:p>
        </p:txBody>
      </p:sp>
      <p:pic>
        <p:nvPicPr>
          <p:cNvPr id="4" name="Content Placeholder 20"/>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92080" y="1682227"/>
            <a:ext cx="3734545" cy="3810000"/>
          </a:xfrm>
        </p:spPr>
      </p:pic>
      <p:sp>
        <p:nvSpPr>
          <p:cNvPr id="6" name="Rectangle 5"/>
          <p:cNvSpPr/>
          <p:nvPr/>
        </p:nvSpPr>
        <p:spPr>
          <a:xfrm>
            <a:off x="6026728" y="5786579"/>
            <a:ext cx="2954014" cy="369332"/>
          </a:xfrm>
          <a:prstGeom prst="rect">
            <a:avLst/>
          </a:prstGeom>
        </p:spPr>
        <p:txBody>
          <a:bodyPr wrap="none">
            <a:spAutoFit/>
          </a:bodyPr>
          <a:lstStyle/>
          <a:p>
            <a:r>
              <a:rPr lang="en-US" b="1" dirty="0" smtClean="0">
                <a:solidFill>
                  <a:srgbClr val="00B0F0"/>
                </a:solidFill>
              </a:rPr>
              <a:t>2 Axis Brush Tufting Machine</a:t>
            </a:r>
            <a:endParaRPr lang="en-IN" dirty="0"/>
          </a:p>
        </p:txBody>
      </p:sp>
      <p:sp>
        <p:nvSpPr>
          <p:cNvPr id="7" name="Rectangle 6"/>
          <p:cNvSpPr/>
          <p:nvPr/>
        </p:nvSpPr>
        <p:spPr>
          <a:xfrm>
            <a:off x="539552" y="1972652"/>
            <a:ext cx="4572000" cy="3970318"/>
          </a:xfrm>
          <a:prstGeom prst="rect">
            <a:avLst/>
          </a:prstGeom>
        </p:spPr>
        <p:txBody>
          <a:bodyPr>
            <a:spAutoFit/>
          </a:bodyPr>
          <a:lstStyle/>
          <a:p>
            <a:r>
              <a:rPr lang="en-US" dirty="0" smtClean="0"/>
              <a:t>If you are thinking to buy </a:t>
            </a:r>
            <a:r>
              <a:rPr lang="en-US" b="1" dirty="0" smtClean="0">
                <a:hlinkClick r:id="rId3"/>
              </a:rPr>
              <a:t>2 Axis Brush Tufting Machine</a:t>
            </a:r>
            <a:r>
              <a:rPr lang="en-US" dirty="0" smtClean="0"/>
              <a:t> then you are at right place. Sharma &amp; Sons is leading Brush Making Machine manufacturing company. The term "2-axis" describes a machine's capacity to move in two dimensions, usually horizontal and vertical, giving the user fine control over the arrangement and density of the tufts on the brush surface. Brush tufting machines are industrial machines used to automate the process of tufting, which involves inserting bristles or filaments into brush bases or surfaces. Contact us now wholesale quantity brush machine available.</a:t>
            </a:r>
            <a:endParaRPr lang="en-IN"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88416" y="30413"/>
            <a:ext cx="2627071" cy="809625"/>
          </a:xfrm>
          <a:prstGeom prst="rect">
            <a:avLst/>
          </a:prstGeom>
        </p:spPr>
      </p:pic>
    </p:spTree>
    <p:extLst>
      <p:ext uri="{BB962C8B-B14F-4D97-AF65-F5344CB8AC3E}">
        <p14:creationId xmlns:p14="http://schemas.microsoft.com/office/powerpoint/2010/main" val="885925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52120" y="1484784"/>
            <a:ext cx="3169195" cy="3744416"/>
          </a:xfrm>
        </p:spPr>
      </p:pic>
      <p:sp>
        <p:nvSpPr>
          <p:cNvPr id="5" name="Rectangle 4"/>
          <p:cNvSpPr/>
          <p:nvPr/>
        </p:nvSpPr>
        <p:spPr>
          <a:xfrm>
            <a:off x="5969129" y="5589240"/>
            <a:ext cx="2954014" cy="369332"/>
          </a:xfrm>
          <a:prstGeom prst="rect">
            <a:avLst/>
          </a:prstGeom>
        </p:spPr>
        <p:txBody>
          <a:bodyPr wrap="none">
            <a:spAutoFit/>
          </a:bodyPr>
          <a:lstStyle/>
          <a:p>
            <a:r>
              <a:rPr lang="en-IN" b="1" dirty="0" smtClean="0">
                <a:solidFill>
                  <a:srgbClr val="00B0F0"/>
                </a:solidFill>
              </a:rPr>
              <a:t>3 Axis Brush Tufting Machine</a:t>
            </a:r>
            <a:endParaRPr lang="en-IN" dirty="0"/>
          </a:p>
        </p:txBody>
      </p:sp>
      <p:sp>
        <p:nvSpPr>
          <p:cNvPr id="6" name="Rectangle 5"/>
          <p:cNvSpPr/>
          <p:nvPr/>
        </p:nvSpPr>
        <p:spPr>
          <a:xfrm>
            <a:off x="611560" y="2564904"/>
            <a:ext cx="4572000" cy="1754326"/>
          </a:xfrm>
          <a:prstGeom prst="rect">
            <a:avLst/>
          </a:prstGeom>
        </p:spPr>
        <p:txBody>
          <a:bodyPr>
            <a:spAutoFit/>
          </a:bodyPr>
          <a:lstStyle/>
          <a:p>
            <a:r>
              <a:rPr lang="en-US" dirty="0" smtClean="0"/>
              <a:t>Sharma &amp; Sons has specialized team for manufacturing </a:t>
            </a:r>
            <a:r>
              <a:rPr lang="en-US" b="1" dirty="0" smtClean="0">
                <a:hlinkClick r:id="rId3"/>
              </a:rPr>
              <a:t>3 Axis Brush Tufting Machine</a:t>
            </a:r>
            <a:r>
              <a:rPr lang="en-US" dirty="0" smtClean="0"/>
              <a:t>. We are leading manufacturer of brush making machine located at India. Contact us now wholesale quantity brush tufting machine available.</a:t>
            </a:r>
            <a:endParaRPr lang="en-IN"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4207" y="188640"/>
            <a:ext cx="2627071" cy="809625"/>
          </a:xfrm>
          <a:prstGeom prst="rect">
            <a:avLst/>
          </a:prstGeom>
        </p:spPr>
      </p:pic>
    </p:spTree>
    <p:extLst>
      <p:ext uri="{BB962C8B-B14F-4D97-AF65-F5344CB8AC3E}">
        <p14:creationId xmlns:p14="http://schemas.microsoft.com/office/powerpoint/2010/main" val="1602152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92080" y="1844824"/>
            <a:ext cx="3600400" cy="3810000"/>
          </a:xfrm>
        </p:spPr>
      </p:pic>
      <p:sp>
        <p:nvSpPr>
          <p:cNvPr id="5" name="Rectangle 4"/>
          <p:cNvSpPr/>
          <p:nvPr/>
        </p:nvSpPr>
        <p:spPr>
          <a:xfrm>
            <a:off x="5652120" y="6009526"/>
            <a:ext cx="2954014" cy="369332"/>
          </a:xfrm>
          <a:prstGeom prst="rect">
            <a:avLst/>
          </a:prstGeom>
        </p:spPr>
        <p:txBody>
          <a:bodyPr wrap="none">
            <a:spAutoFit/>
          </a:bodyPr>
          <a:lstStyle/>
          <a:p>
            <a:r>
              <a:rPr lang="en-US" b="1" dirty="0" smtClean="0">
                <a:solidFill>
                  <a:srgbClr val="00B0F0"/>
                </a:solidFill>
              </a:rPr>
              <a:t>4 Axis Brush Tufting Machine</a:t>
            </a:r>
            <a:endParaRPr lang="en-IN" dirty="0"/>
          </a:p>
        </p:txBody>
      </p:sp>
      <p:sp>
        <p:nvSpPr>
          <p:cNvPr id="6" name="Rectangle 5"/>
          <p:cNvSpPr/>
          <p:nvPr/>
        </p:nvSpPr>
        <p:spPr>
          <a:xfrm>
            <a:off x="467544" y="2636912"/>
            <a:ext cx="4283968" cy="2585323"/>
          </a:xfrm>
          <a:prstGeom prst="rect">
            <a:avLst/>
          </a:prstGeom>
        </p:spPr>
        <p:txBody>
          <a:bodyPr wrap="square">
            <a:spAutoFit/>
          </a:bodyPr>
          <a:lstStyle/>
          <a:p>
            <a:r>
              <a:rPr lang="en-US" dirty="0"/>
              <a:t>Sharma &amp; Sons has specialized team for manufacturing </a:t>
            </a:r>
            <a:r>
              <a:rPr lang="en-US" b="1" dirty="0">
                <a:hlinkClick r:id="rId3"/>
              </a:rPr>
              <a:t>4 Axis Brush Tufting Machine</a:t>
            </a:r>
            <a:r>
              <a:rPr lang="en-US" dirty="0"/>
              <a:t>. We are leading manufacturer of brush making machine located at India</a:t>
            </a:r>
            <a:r>
              <a:rPr lang="en-US" dirty="0" smtClean="0"/>
              <a:t>.</a:t>
            </a:r>
            <a:r>
              <a:rPr lang="en-US" dirty="0"/>
              <a:t> A </a:t>
            </a:r>
            <a:r>
              <a:rPr lang="en-US" b="1" dirty="0"/>
              <a:t>Double  Hockey Cleaning Brush Tufting Machine</a:t>
            </a:r>
            <a:r>
              <a:rPr lang="en-US" dirty="0"/>
              <a:t> is a specialized piece of equipment used for manufacturing hockey cleaning brushes, which are designed to clean the toilet surface in  hockey rinks.</a:t>
            </a:r>
            <a:endParaRPr lang="en-IN"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4207" y="188640"/>
            <a:ext cx="2627071" cy="809625"/>
          </a:xfrm>
          <a:prstGeom prst="rect">
            <a:avLst/>
          </a:prstGeom>
        </p:spPr>
      </p:pic>
    </p:spTree>
    <p:extLst>
      <p:ext uri="{BB962C8B-B14F-4D97-AF65-F5344CB8AC3E}">
        <p14:creationId xmlns:p14="http://schemas.microsoft.com/office/powerpoint/2010/main" val="2888287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28927" y="1836132"/>
            <a:ext cx="3600400" cy="3810000"/>
          </a:xfrm>
        </p:spPr>
      </p:pic>
      <p:sp>
        <p:nvSpPr>
          <p:cNvPr id="5" name="Rectangle 4"/>
          <p:cNvSpPr/>
          <p:nvPr/>
        </p:nvSpPr>
        <p:spPr>
          <a:xfrm>
            <a:off x="5652120" y="6049942"/>
            <a:ext cx="3112712" cy="369332"/>
          </a:xfrm>
          <a:prstGeom prst="rect">
            <a:avLst/>
          </a:prstGeom>
        </p:spPr>
        <p:txBody>
          <a:bodyPr wrap="none">
            <a:spAutoFit/>
          </a:bodyPr>
          <a:lstStyle/>
          <a:p>
            <a:r>
              <a:rPr lang="en-US" b="1" dirty="0" smtClean="0">
                <a:solidFill>
                  <a:srgbClr val="00B0F0"/>
                </a:solidFill>
              </a:rPr>
              <a:t>   5 Axis Brush Tufting Machine</a:t>
            </a:r>
            <a:endParaRPr lang="en-IN" dirty="0"/>
          </a:p>
        </p:txBody>
      </p:sp>
      <p:sp>
        <p:nvSpPr>
          <p:cNvPr id="6" name="Rectangle 5"/>
          <p:cNvSpPr/>
          <p:nvPr/>
        </p:nvSpPr>
        <p:spPr>
          <a:xfrm>
            <a:off x="467544" y="3140968"/>
            <a:ext cx="4572000" cy="2585323"/>
          </a:xfrm>
          <a:prstGeom prst="rect">
            <a:avLst/>
          </a:prstGeom>
        </p:spPr>
        <p:txBody>
          <a:bodyPr>
            <a:spAutoFit/>
          </a:bodyPr>
          <a:lstStyle/>
          <a:p>
            <a:r>
              <a:rPr lang="en-US" dirty="0"/>
              <a:t>If you are thinking to buy </a:t>
            </a:r>
            <a:r>
              <a:rPr lang="en-US" b="1" dirty="0">
                <a:hlinkClick r:id="rId3"/>
              </a:rPr>
              <a:t>5 Axis Brush Tufting Machine</a:t>
            </a:r>
            <a:r>
              <a:rPr lang="en-US" dirty="0"/>
              <a:t> then you are at right place. Sharma &amp; Sons is leading Brush Tufting Making Machine manufacturing company</a:t>
            </a:r>
            <a:r>
              <a:rPr lang="en-US" dirty="0" smtClean="0"/>
              <a:t>. </a:t>
            </a:r>
            <a:r>
              <a:rPr lang="en-US" dirty="0"/>
              <a:t>A 5-Axis Brush Making Machine is an advanced and versatile piece of equipment used for manufacturing a wide range of brushes, including those used for cleaning, grooming, painting, and other applications. </a:t>
            </a:r>
            <a:endParaRPr lang="en-IN"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4207" y="188640"/>
            <a:ext cx="2627071" cy="809625"/>
          </a:xfrm>
          <a:prstGeom prst="rect">
            <a:avLst/>
          </a:prstGeom>
        </p:spPr>
      </p:pic>
    </p:spTree>
    <p:extLst>
      <p:ext uri="{BB962C8B-B14F-4D97-AF65-F5344CB8AC3E}">
        <p14:creationId xmlns:p14="http://schemas.microsoft.com/office/powerpoint/2010/main" val="3156625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1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76056" y="1556792"/>
            <a:ext cx="3859517" cy="3888432"/>
          </a:xfrm>
        </p:spPr>
      </p:pic>
      <p:sp>
        <p:nvSpPr>
          <p:cNvPr id="5" name="Rectangle 4"/>
          <p:cNvSpPr/>
          <p:nvPr/>
        </p:nvSpPr>
        <p:spPr>
          <a:xfrm>
            <a:off x="2987824" y="6093296"/>
            <a:ext cx="3489417" cy="369332"/>
          </a:xfrm>
          <a:prstGeom prst="rect">
            <a:avLst/>
          </a:prstGeom>
        </p:spPr>
        <p:txBody>
          <a:bodyPr wrap="none">
            <a:spAutoFit/>
          </a:bodyPr>
          <a:lstStyle/>
          <a:p>
            <a:r>
              <a:rPr lang="en-US" b="1" dirty="0" smtClean="0">
                <a:solidFill>
                  <a:srgbClr val="00B0F0"/>
                </a:solidFill>
              </a:rPr>
              <a:t>Drilling and Tufting Brush Machine</a:t>
            </a:r>
            <a:endParaRPr lang="en-IN" dirty="0"/>
          </a:p>
        </p:txBody>
      </p:sp>
      <p:sp>
        <p:nvSpPr>
          <p:cNvPr id="6" name="Rectangle 5"/>
          <p:cNvSpPr/>
          <p:nvPr/>
        </p:nvSpPr>
        <p:spPr>
          <a:xfrm>
            <a:off x="539552" y="2780928"/>
            <a:ext cx="4192980" cy="2031325"/>
          </a:xfrm>
          <a:prstGeom prst="rect">
            <a:avLst/>
          </a:prstGeom>
        </p:spPr>
        <p:txBody>
          <a:bodyPr wrap="square">
            <a:spAutoFit/>
          </a:bodyPr>
          <a:lstStyle/>
          <a:p>
            <a:r>
              <a:rPr lang="en-US" dirty="0" smtClean="0"/>
              <a:t>We are specialized in the research, development and manufacturing Drilling And Tufting Machine. Contact us now for more details. A </a:t>
            </a:r>
            <a:r>
              <a:rPr lang="en-US" b="1" dirty="0" smtClean="0">
                <a:hlinkClick r:id="rId3"/>
              </a:rPr>
              <a:t>Drilling and Tufting Machine</a:t>
            </a:r>
            <a:r>
              <a:rPr lang="en-US" dirty="0" smtClean="0"/>
              <a:t> for brooms is a specialized piece of equipment used in the manufacturing of broom heads.</a:t>
            </a:r>
            <a:endParaRPr lang="en-IN" dirty="0"/>
          </a:p>
        </p:txBody>
      </p:sp>
    </p:spTree>
    <p:extLst>
      <p:ext uri="{BB962C8B-B14F-4D97-AF65-F5344CB8AC3E}">
        <p14:creationId xmlns:p14="http://schemas.microsoft.com/office/powerpoint/2010/main" val="869462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32040" y="1844824"/>
            <a:ext cx="4026560" cy="3810000"/>
          </a:xfrm>
        </p:spPr>
      </p:pic>
      <p:sp>
        <p:nvSpPr>
          <p:cNvPr id="5" name="Rectangle 4"/>
          <p:cNvSpPr/>
          <p:nvPr/>
        </p:nvSpPr>
        <p:spPr>
          <a:xfrm>
            <a:off x="5777344" y="6021288"/>
            <a:ext cx="2371803" cy="369332"/>
          </a:xfrm>
          <a:prstGeom prst="rect">
            <a:avLst/>
          </a:prstGeom>
        </p:spPr>
        <p:txBody>
          <a:bodyPr wrap="none">
            <a:spAutoFit/>
          </a:bodyPr>
          <a:lstStyle/>
          <a:p>
            <a:r>
              <a:rPr lang="en-IN" b="1" dirty="0" smtClean="0">
                <a:solidFill>
                  <a:srgbClr val="00B0F0"/>
                </a:solidFill>
              </a:rPr>
              <a:t>Plastic Injection Mould</a:t>
            </a:r>
            <a:endParaRPr lang="en-IN" dirty="0"/>
          </a:p>
        </p:txBody>
      </p:sp>
      <p:sp>
        <p:nvSpPr>
          <p:cNvPr id="6" name="Rectangle 5"/>
          <p:cNvSpPr/>
          <p:nvPr/>
        </p:nvSpPr>
        <p:spPr>
          <a:xfrm>
            <a:off x="523371" y="2564904"/>
            <a:ext cx="4051890" cy="2585323"/>
          </a:xfrm>
          <a:prstGeom prst="rect">
            <a:avLst/>
          </a:prstGeom>
        </p:spPr>
        <p:txBody>
          <a:bodyPr wrap="square">
            <a:spAutoFit/>
          </a:bodyPr>
          <a:lstStyle/>
          <a:p>
            <a:r>
              <a:rPr lang="en-US" dirty="0" smtClean="0"/>
              <a:t>If you are thinking to buy </a:t>
            </a:r>
            <a:r>
              <a:rPr lang="en-US" b="1" dirty="0" smtClean="0">
                <a:hlinkClick r:id="rId3"/>
              </a:rPr>
              <a:t>Plastic Injection </a:t>
            </a:r>
            <a:r>
              <a:rPr lang="en-US" b="1" dirty="0" err="1" smtClean="0">
                <a:hlinkClick r:id="rId3"/>
              </a:rPr>
              <a:t>Mould</a:t>
            </a:r>
            <a:r>
              <a:rPr lang="en-US" dirty="0" smtClean="0"/>
              <a:t> Machine then you are at right place. Sharma &amp; Sons is leading Plastic Injection </a:t>
            </a:r>
            <a:r>
              <a:rPr lang="en-US" dirty="0" err="1" smtClean="0"/>
              <a:t>Mould</a:t>
            </a:r>
            <a:r>
              <a:rPr lang="en-US" dirty="0" smtClean="0"/>
              <a:t> Machine manufacturing company.  A </a:t>
            </a:r>
            <a:r>
              <a:rPr lang="en-US" dirty="0"/>
              <a:t>plastic injection mold, also known as an injection molding tool or die, is a specialized tool used in the plastic manufacturing process to produce plastic components and products.</a:t>
            </a:r>
            <a:endParaRPr lang="en-IN"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4207" y="188640"/>
            <a:ext cx="2627071" cy="809625"/>
          </a:xfrm>
          <a:prstGeom prst="rect">
            <a:avLst/>
          </a:prstGeom>
        </p:spPr>
      </p:pic>
    </p:spTree>
    <p:extLst>
      <p:ext uri="{BB962C8B-B14F-4D97-AF65-F5344CB8AC3E}">
        <p14:creationId xmlns:p14="http://schemas.microsoft.com/office/powerpoint/2010/main" val="2605205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5776" y="530213"/>
            <a:ext cx="2880320" cy="936104"/>
          </a:xfrm>
        </p:spPr>
        <p:txBody>
          <a:bodyPr>
            <a:normAutofit/>
          </a:bodyPr>
          <a:lstStyle/>
          <a:p>
            <a:r>
              <a:rPr lang="en-IN" b="1" dirty="0" smtClean="0">
                <a:solidFill>
                  <a:srgbClr val="FF0000"/>
                </a:solidFill>
              </a:rPr>
              <a:t> Contact Us</a:t>
            </a:r>
            <a:endParaRPr lang="en-IN" dirty="0"/>
          </a:p>
        </p:txBody>
      </p:sp>
      <p:sp>
        <p:nvSpPr>
          <p:cNvPr id="3" name="Content Placeholder 2"/>
          <p:cNvSpPr>
            <a:spLocks noGrp="1"/>
          </p:cNvSpPr>
          <p:nvPr>
            <p:ph idx="1"/>
          </p:nvPr>
        </p:nvSpPr>
        <p:spPr>
          <a:xfrm>
            <a:off x="467544" y="1916832"/>
            <a:ext cx="8229600" cy="4525963"/>
          </a:xfrm>
        </p:spPr>
        <p:txBody>
          <a:bodyPr>
            <a:normAutofit fontScale="85000" lnSpcReduction="20000"/>
          </a:bodyPr>
          <a:lstStyle/>
          <a:p>
            <a:r>
              <a:rPr lang="en-IN" b="1" dirty="0" smtClean="0"/>
              <a:t>Phone : </a:t>
            </a:r>
            <a:r>
              <a:rPr lang="en-IN" dirty="0" smtClean="0"/>
              <a:t>+91 98370 30603 </a:t>
            </a:r>
          </a:p>
          <a:p>
            <a:pPr marL="0" indent="0">
              <a:buNone/>
            </a:pPr>
            <a:endParaRPr lang="en-IN" dirty="0" smtClean="0"/>
          </a:p>
          <a:p>
            <a:r>
              <a:rPr lang="en-IN" b="1" dirty="0" smtClean="0"/>
              <a:t>Email : </a:t>
            </a:r>
            <a:r>
              <a:rPr lang="en-IN" dirty="0" smtClean="0"/>
              <a:t>sharmasons.agra@gmail.com</a:t>
            </a:r>
          </a:p>
          <a:p>
            <a:pPr marL="0" indent="0">
              <a:buNone/>
            </a:pPr>
            <a:endParaRPr lang="en-IN" dirty="0" smtClean="0"/>
          </a:p>
          <a:p>
            <a:r>
              <a:rPr lang="en-IN" b="1" dirty="0" smtClean="0"/>
              <a:t>ADDRESS : </a:t>
            </a:r>
            <a:r>
              <a:rPr lang="en-IN" dirty="0" smtClean="0"/>
              <a:t>B-329 B Block </a:t>
            </a:r>
            <a:r>
              <a:rPr lang="en-IN" dirty="0" err="1" smtClean="0"/>
              <a:t>Shastripuram</a:t>
            </a:r>
            <a:r>
              <a:rPr lang="en-IN" dirty="0" smtClean="0"/>
              <a:t> </a:t>
            </a:r>
            <a:r>
              <a:rPr lang="en-IN" dirty="0" err="1" smtClean="0"/>
              <a:t>Yojna</a:t>
            </a:r>
            <a:r>
              <a:rPr lang="en-IN" dirty="0" smtClean="0"/>
              <a:t> </a:t>
            </a:r>
            <a:r>
              <a:rPr lang="en-IN" dirty="0" err="1" smtClean="0"/>
              <a:t>Sikandra</a:t>
            </a:r>
            <a:r>
              <a:rPr lang="en-IN" dirty="0" smtClean="0"/>
              <a:t>, Agra.</a:t>
            </a:r>
          </a:p>
          <a:p>
            <a:endParaRPr lang="en-IN" dirty="0" smtClean="0"/>
          </a:p>
          <a:p>
            <a:r>
              <a:rPr lang="en-US" b="1" dirty="0" smtClean="0"/>
              <a:t>FACEBOOK :</a:t>
            </a:r>
            <a:r>
              <a:rPr lang="en-US" dirty="0" smtClean="0"/>
              <a:t> https://www.facebook.com/SharmaSons.agra/</a:t>
            </a:r>
          </a:p>
          <a:p>
            <a:endParaRPr lang="en-US" dirty="0" smtClean="0"/>
          </a:p>
          <a:p>
            <a:r>
              <a:rPr lang="en-IN" b="1" dirty="0" smtClean="0"/>
              <a:t>YOUTUBE :</a:t>
            </a:r>
            <a:r>
              <a:rPr lang="en-IN" dirty="0" smtClean="0"/>
              <a:t> https://www.youtube.com/@sharmasons</a:t>
            </a:r>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4207" y="188640"/>
            <a:ext cx="2627071" cy="809625"/>
          </a:xfrm>
          <a:prstGeom prst="rect">
            <a:avLst/>
          </a:prstGeom>
        </p:spPr>
      </p:pic>
    </p:spTree>
    <p:extLst>
      <p:ext uri="{BB962C8B-B14F-4D97-AF65-F5344CB8AC3E}">
        <p14:creationId xmlns:p14="http://schemas.microsoft.com/office/powerpoint/2010/main" val="18738518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TotalTime>
  <Words>545</Words>
  <Application>Microsoft Office PowerPoint</Application>
  <PresentationFormat>On-screen Show (4:3)</PresentationFormat>
  <Paragraphs>37</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     Sharma &amp; Sons</vt:lpstr>
      <vt:lpstr>   About Us</vt:lpstr>
      <vt:lpstr>      Our Products</vt:lpstr>
      <vt:lpstr>PowerPoint Presentation</vt:lpstr>
      <vt:lpstr>PowerPoint Presentation</vt:lpstr>
      <vt:lpstr>PowerPoint Presentation</vt:lpstr>
      <vt:lpstr>PowerPoint Presentation</vt:lpstr>
      <vt:lpstr>PowerPoint Presentation</vt:lpstr>
      <vt:lpstr> Contact Us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Sharma &amp; Sons</dc:title>
  <dc:creator>Win10</dc:creator>
  <cp:lastModifiedBy>Win10</cp:lastModifiedBy>
  <cp:revision>47</cp:revision>
  <dcterms:created xsi:type="dcterms:W3CDTF">2023-12-25T05:47:05Z</dcterms:created>
  <dcterms:modified xsi:type="dcterms:W3CDTF">2023-12-25T07:19:32Z</dcterms:modified>
</cp:coreProperties>
</file>